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10,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TA Walkthrough of PMT2 Practice problem TBD</a:t>
            </a:r>
          </a:p>
          <a:p>
            <a:pPr lvl="1"/>
            <a:r>
              <a:rPr lang="en-US" sz="3200" dirty="0"/>
              <a:t>TA Walkthrough of PMT2 Practice problem 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/>
              <a:t>TA Walkthrough of PMT2 Practice problem TBD</a:t>
            </a:r>
          </a:p>
          <a:p>
            <a:pPr lvl="1"/>
            <a:r>
              <a:rPr lang="en-US" sz="3200" dirty="0"/>
              <a:t>TA Walkthrough of PMT2 Practice problem TBD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58</Words>
  <Application>Microsoft Office PowerPoint</Application>
  <PresentationFormat>Widescreen</PresentationFormat>
  <Paragraphs>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292</cp:revision>
  <dcterms:created xsi:type="dcterms:W3CDTF">2016-03-09T16:46:53Z</dcterms:created>
  <dcterms:modified xsi:type="dcterms:W3CDTF">2023-01-07T13:02:09Z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